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3412BF-3DC3-48AC-8E7F-6D4CA37DC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2537" y="2103153"/>
            <a:ext cx="8973425" cy="120677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MICROSOFT POWER bi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AED608-E871-4F6F-B5C7-2FEAF37E8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759" y="3860183"/>
            <a:ext cx="3953700" cy="200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52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44A52-2611-4BD5-B2FB-E9B9CA0D7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3634"/>
            <a:ext cx="10131425" cy="10541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Power bi features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8FB64-3439-483A-866D-3B5F1AD42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78"/>
            <a:ext cx="10131425" cy="1456267"/>
          </a:xfrm>
        </p:spPr>
        <p:txBody>
          <a:bodyPr>
            <a:normAutofit/>
          </a:bodyPr>
          <a:lstStyle/>
          <a:p>
            <a:r>
              <a:rPr lang="en-US" dirty="0"/>
              <a:t>Drag fields from the “Fields” area onto the existing field area. If you drop them somewhere else on the canvas, they would plot individually as a unit parameter and will not contribute to the group plotting.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62FD14-B511-4401-B7B6-F0714DD34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160" y="2009043"/>
            <a:ext cx="7973080" cy="484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92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DC7CA-4588-4BE5-A18D-1110B3935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93397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Power bi features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22C604D-DB09-4A88-9557-04AC1C37E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052" y="1656024"/>
            <a:ext cx="8318322" cy="520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33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0AF933-A271-427C-BC88-79F3883A9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99269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Power bi features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98C587A-B713-4430-ADAF-BBD5C983E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8134" y="1789200"/>
            <a:ext cx="7615731" cy="476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88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C703C-B276-4911-8941-C69B9C602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03464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Power bi features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9992EE9-1683-4FAC-B1D3-86FCBEC44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9681" y="1644243"/>
            <a:ext cx="8056689" cy="503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84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A913B270-D19E-4464-A563-BF682A8C98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014" y="457592"/>
            <a:ext cx="10038287" cy="627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90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FD1EC-7033-43B3-94BA-547CAD437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89202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POWER BI Dashboards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DE0B719-D2CC-40C3-90CD-3864B18E3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2433" y="1612899"/>
            <a:ext cx="10627134" cy="524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43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F12C7-3715-4194-AC31-304351A10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76045"/>
            <a:ext cx="10131425" cy="74941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Power bi features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0155E3-13D0-46D3-92B6-5150AC10D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577132"/>
            <a:ext cx="10131425" cy="13393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Loading data from the source</a:t>
            </a: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9BCE12-0A42-4AB8-A956-F36ED69EE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902" y="1846402"/>
            <a:ext cx="7105242" cy="501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15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6B034-32B6-4E1F-84B8-9A6BFFA7E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24" y="315987"/>
            <a:ext cx="10131425" cy="85847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Power bi work area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3FF0D6-23D5-457B-812A-099A75704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67" y="1328256"/>
            <a:ext cx="10131425" cy="1389777"/>
          </a:xfrm>
        </p:spPr>
        <p:txBody>
          <a:bodyPr>
            <a:normAutofit/>
          </a:bodyPr>
          <a:lstStyle/>
          <a:p>
            <a:r>
              <a:rPr lang="en-US" dirty="0"/>
              <a:t>You will come across a dialog box with variety of options with different file types to load. Select the file type of your choice and proceed with “Connect”</a:t>
            </a:r>
          </a:p>
          <a:p>
            <a:endParaRPr lang="en-US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03A6B5-1A1C-43CA-976C-8D37A0856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785" y="1868648"/>
            <a:ext cx="7048788" cy="497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38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BA9D5C-B5C5-41C5-9CB1-43A570B0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01786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Power bi relations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86EA13C-FAF1-419A-B949-271D55072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7974" y="1906836"/>
            <a:ext cx="5756051" cy="471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2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CE528-6459-4540-9AC0-953B2406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08497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Power bi data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8F00EA9-4711-4E7B-94AE-4372EC0E27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9478" y="2133149"/>
            <a:ext cx="9138151" cy="466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58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3F1EB-B751-4B98-BE1A-2F20EB80F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04303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Power bi visualization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DAF5CD7-D9AF-4755-8C3B-A8356ED55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6660" y="2175093"/>
            <a:ext cx="8538566" cy="441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0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BBA23-1D57-4CF0-BF26-0B806E193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05142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Power bi features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EB1E6E3-795C-4F05-9907-9BEB460FE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1763" y="1720690"/>
            <a:ext cx="9121638" cy="452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492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55</TotalTime>
  <Words>114</Words>
  <Application>Microsoft Office PowerPoint</Application>
  <PresentationFormat>Широкоэкранный</PresentationFormat>
  <Paragraphs>16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Небесная</vt:lpstr>
      <vt:lpstr>MICROSOFT POWER bi</vt:lpstr>
      <vt:lpstr>Презентация PowerPoint</vt:lpstr>
      <vt:lpstr>POWER BI Dashboards</vt:lpstr>
      <vt:lpstr>Power bi features</vt:lpstr>
      <vt:lpstr>Power bi work area</vt:lpstr>
      <vt:lpstr>Power bi relations</vt:lpstr>
      <vt:lpstr>Power bi data</vt:lpstr>
      <vt:lpstr>Power bi visualization</vt:lpstr>
      <vt:lpstr>Power bi features</vt:lpstr>
      <vt:lpstr>Power bi features</vt:lpstr>
      <vt:lpstr>Power bi features</vt:lpstr>
      <vt:lpstr>Power bi features</vt:lpstr>
      <vt:lpstr>Power bi features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 bi</dc:title>
  <dc:creator>Владислав Карюкин</dc:creator>
  <cp:lastModifiedBy>Владислав Карюкин</cp:lastModifiedBy>
  <cp:revision>5</cp:revision>
  <dcterms:created xsi:type="dcterms:W3CDTF">2019-11-13T03:12:42Z</dcterms:created>
  <dcterms:modified xsi:type="dcterms:W3CDTF">2019-11-13T04:08:28Z</dcterms:modified>
</cp:coreProperties>
</file>